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1" r:id="rId2"/>
    <p:sldId id="256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8" r:id="rId12"/>
    <p:sldId id="270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775A02E-FB24-4BE9-A60D-67BDF08103B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38DC8AC-CF16-4377-84B7-B6B5637809B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3ED467F-02BB-4412-9E82-F92EA3927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15CB729-EA6C-43E5-992C-7146149DF3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E847EA9-5AD9-47FE-A80A-E6DA28157A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59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C2EB9F-9F8D-4F54-A9FD-6294AE9C751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DE70BAA-CBED-4F34-84C3-7D47719DB3B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EC4B7E-8282-40FC-850D-F171443C33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2D0B61C-4654-4554-89FD-849BDD10D7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74F1BD-998D-4C0F-81B6-0E45B75064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7947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33A18E1-706E-466F-948E-B3518043565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DEA31A-DD43-42A8-B58B-07EBB1286AC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8747C6-DCD2-45C9-8706-F0F14C98FD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9E7310-62FF-444B-835F-C0C14A4B5E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CB0023-6001-4EC3-BDC4-CF1DCC875C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623014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059EE3-2B82-44E6-8856-3247F405D3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BF5851-C412-40B9-9291-8A52EB1FD55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FDBC84-819A-485E-9ACE-AE553A6CCF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AE06A-6F40-42EB-8558-ECC7B162569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1ED1DC2-05E9-42AD-8147-027345B3D8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87027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457D479-877B-49FB-9765-427B1880D57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ECE773B-B149-4D55-9454-A3A809C997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B4B883-72C1-45C4-BBF6-4D16035ADD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1D6C5A-9EEB-4AC4-8933-643F7EF69A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F7D584-4391-462A-A876-9A3BA0DD7F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386437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65026-777E-49F5-A49C-DEF4CD3A7B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649F32-5954-4A53-997B-D1F5DDF041B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33D7260-6D6A-48F0-8E0B-7067E55CFAB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2D188AE-0C44-49C3-9A68-D4DE90A74C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C2C8AE6-69EA-44DB-9A86-E3126C9E40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F348A7-8F03-4D2D-AF64-B2E762397A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15536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C264A1-F81B-48E1-9616-2EF0954816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FF93BA3-6651-4834-95A6-0AE7604FA1C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B47100-5084-4E42-90E2-2A8083B3CB6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BF65D3D-1C4B-4175-AEFD-4AE8CECCD06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D1F1BED8-F322-41E5-B503-C56E48A165A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D481818-3D84-4FED-A65E-E3D876EBEF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766D7FE9-7842-4D9B-A88A-508C601714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2FAEB73-17C2-41B5-86F6-E5BDCB1469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30557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262777-761D-4AA5-A30C-61DE2CC0105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141848B-7955-45AB-90DE-3ED5CBD9A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0E44A11D-2935-40FE-90A6-8CF916354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6C5047-58DD-4945-AF81-12BB4B433EE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5968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61C5480-B988-40D7-83BF-A1F6DD2ADE8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01E3C7A-D683-49B1-B36A-D052FDA80A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44D0AE2-D305-4984-8C47-B1AD409B68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43372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9A3D60-FE35-498B-809D-35522149F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3DB644-D17E-49DD-9A4D-4BEAE13C17C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56B632-BC70-4077-9FFF-C322BDD68D4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BCBD9BA-D0CF-4CC0-85CD-3B0A027758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CA0882-73F1-42E2-8464-0D52F143AE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BCFA010-A8CC-4A04-BC12-269A1C03B4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66084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138D61-3867-4320-A4F1-2B45416E4D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C06129E8-8D1D-4F9F-9ECF-F7232247389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828276-B998-46CF-B615-530F8D1B851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7DAC766-8CAD-432B-B9D2-045EF97761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435C19-DD6F-4F63-9698-F30F92DB0D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8AA9200-5064-4058-BCA3-A18C1A9E2E8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98998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AA907B3-2314-4870-9768-B9B6046C14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C4D8DE2-66B7-4DB4-9596-11C8A9A301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B0E9D7-E342-4FBC-A9E9-2D58F89512E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9CF71F-678E-48A0-BD17-AB718F30BF3E}" type="datetimeFigureOut">
              <a:rPr lang="en-GB" smtClean="0"/>
              <a:t>28/04/2022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7E95476-5904-4593-9660-1D52B3E7826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6A3E821-AEB0-40BF-8AE0-0354D3C6B9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318F35-D8CC-4B19-848C-1D2454675A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30050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3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2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3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4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4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6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7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8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9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0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en.wikipedia.org/wiki/Keep_Britain_Tidy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11.png"/><Relationship Id="rId5" Type="http://schemas.openxmlformats.org/officeDocument/2006/relationships/hyperlink" Target="https://www.nudge.nl/services/organization/eco-schools-nederland/" TargetMode="External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79259" y="5388710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2843" y="1631852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Theo Pritchard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42" y="2557390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13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62842" y="3429000"/>
            <a:ext cx="6077243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r>
              <a:rPr lang="en-US" dirty="0"/>
              <a:t>I am the Eco Prefect within the sixth form Senior Prefect Team. I therefore take a lead role within the Eco Committee to ensure that we make progress with our environmental initiatives.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37CAECE8-838B-4E5D-AA04-9691CA4C52B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30611" y="1631852"/>
            <a:ext cx="2771545" cy="3170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643862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79259" y="5388710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2842" y="1365518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George Hardy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42" y="2135649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9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50542" y="2876381"/>
            <a:ext cx="6077243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r>
              <a:rPr lang="en-US" dirty="0"/>
              <a:t>I would like to join as I think that more needs to be done to ensure the safety of our planets future and the future of our children and grandchildren.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FCF9168C-EC9A-41FA-AE9F-C3EB66ECDB7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2426" y="1653143"/>
            <a:ext cx="2606722" cy="312375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03197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92511" y="5532367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2841" y="1391239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</a:t>
            </a:r>
            <a:r>
              <a:rPr lang="en-GB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Iyaadh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 Mohamed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39" y="2070162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7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62840" y="2749085"/>
            <a:ext cx="6077243" cy="289310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r>
              <a:rPr lang="en-US" dirty="0"/>
              <a:t>I would like to be a member of the school's Eco committee because I am passionate about doing something to help stop the climate crisis and want to make a difference by using this opportunity. I think that I will make a good choice as I can cooperate with other's well, propose innovative ideas, am resilient and creative and can complete a project to a high standard within a set time limit. 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5F290CBE-0C53-40FC-9919-890F7E3A5AA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55909" y="1631852"/>
            <a:ext cx="2672751" cy="31404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3126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92511" y="5532367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2841" y="1391239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Jayden Barrett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39" y="2070162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12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62840" y="2749085"/>
            <a:ext cx="6077243" cy="1231106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id="{5C6E4D7A-01D0-4BBA-925A-029DF19A178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70819" y="1696213"/>
            <a:ext cx="2604834" cy="30039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091261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79259" y="5388710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2843" y="1631852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Aaron Powell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42" y="2557390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11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62842" y="3429000"/>
            <a:ext cx="6077243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r>
              <a:rPr lang="en-US" dirty="0"/>
              <a:t>I am very dedicated to the environment and I take many steps in my own life to help the environment. I would like to help make the school more environmentally friendly and I enjoy working in a team with others.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15" name="Picture 14">
            <a:extLst>
              <a:ext uri="{FF2B5EF4-FFF2-40B4-BE49-F238E27FC236}">
                <a16:creationId xmlns:a16="http://schemas.microsoft.com/office/drawing/2014/main" id="{C27AF2F0-F3E2-4C3B-BF01-C753C67AC9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65742" y="1594922"/>
            <a:ext cx="2608378" cy="325470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218697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79259" y="5388710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2843" y="1631852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Robin Winterbourne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42" y="2361865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12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62842" y="3084677"/>
            <a:ext cx="6077243" cy="23391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r>
              <a:rPr lang="en-US" dirty="0"/>
              <a:t>I would like to become a member of the eco-committee because I believe environmentalism isn't talked about enough or taken as seriously as it should be. I think I am a good choice because I'm passionate about our environment and want to make a difference.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CE1D47D3-7210-4359-B3EE-0E692A8EAAD6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15943" y="1608770"/>
            <a:ext cx="2707976" cy="3227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3677041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79259" y="5388710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2843" y="1631852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Finley Dawson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42" y="2310643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12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62842" y="2997000"/>
            <a:ext cx="6077243" cy="2339102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r>
              <a:rPr lang="en-US" dirty="0"/>
              <a:t>I would like to be a member of the school's Eco-Committee as I am incredibly passionate about improving the quality of the environment and the reduction of litter across the school. I was previously in the green group for </a:t>
            </a:r>
            <a:r>
              <a:rPr lang="en-US" dirty="0" err="1"/>
              <a:t>organising</a:t>
            </a:r>
            <a:r>
              <a:rPr lang="en-US" dirty="0"/>
              <a:t> the Green day which was only cancelled due to the lockdown. 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7FF55643-B86D-4A72-8628-36EC36A868F3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2902" y="1631852"/>
            <a:ext cx="2739012" cy="31955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8148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79259" y="5388710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2843" y="1631852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Snorri </a:t>
            </a:r>
            <a:r>
              <a:rPr lang="en-GB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Tomasson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42" y="2557390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12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62842" y="3429000"/>
            <a:ext cx="6077243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r>
              <a:rPr lang="en-US" dirty="0"/>
              <a:t>I am rather aware of the current state of the environment and would rather help improve it than sit and watch it get worse.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F7CFC95-F702-4A9F-81EB-E5E703272844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42610" y="1631852"/>
            <a:ext cx="2593285" cy="31521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833976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145520" y="5466761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4362" y="1391239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Taylor </a:t>
            </a:r>
            <a:r>
              <a:rPr lang="en-GB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Abrook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41" y="2045314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10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62841" y="2749085"/>
            <a:ext cx="6077243" cy="26161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r>
              <a:rPr lang="en-US" dirty="0"/>
              <a:t>Since, I learnt about Climate Change, I knew that I had to help stop it as it will ruin millions of lives. It's only logical isn't it. I was quite shocked about how people knew it existed, yet still decided to make poor choices. I want to help put a stop to this globe affecting hazard. I would be good because I am honest, caring and definitely not boring.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930AF2EA-CAB7-43E3-AAEA-0A0F8A1CB07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306396" y="1631852"/>
            <a:ext cx="2682507" cy="31623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169798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79259" y="5388710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2842" y="1374362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Toby </a:t>
            </a:r>
            <a:r>
              <a:rPr lang="en-GB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Cranko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 Mills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41" y="2120949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13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34096" y="2867537"/>
            <a:ext cx="6077243" cy="2616101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r>
              <a:rPr lang="en-US" dirty="0"/>
              <a:t>I am an enthusiast of the environment and want to do my part in trying to live a more sustainable lifestyle in order to protect the planet. I hope to study geography at university and so believe this would be a good role to help progress my application, whilst teaching me some valuable skills and letting me express my passion.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B0228998-F509-4F48-BEA2-C4682D1EF968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95662" y="1598137"/>
            <a:ext cx="2748537" cy="324827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894430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79259" y="5388710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2843" y="1631852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Teddy Laing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42" y="2557390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9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62842" y="3429000"/>
            <a:ext cx="6077243" cy="206210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r>
              <a:rPr lang="en-US" dirty="0"/>
              <a:t>I would like to join the school Eco-committee as it is beneficial to the environment, school and me as it teaches important values. I think I would be a good choice as I have many ideas and I am good at rationalizing.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DCECAB4B-227C-429C-B618-9034947B2AA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77201" y="1631852"/>
            <a:ext cx="2711703" cy="31942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696291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5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>
            <a:extLst>
              <a:ext uri="{FF2B5EF4-FFF2-40B4-BE49-F238E27FC236}">
                <a16:creationId xmlns:a16="http://schemas.microsoft.com/office/drawing/2014/main" id="{6F92B659-D3EE-48A7-A52C-3998F6C4CF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153091"/>
            <a:ext cx="10515600" cy="1325563"/>
          </a:xfrm>
        </p:spPr>
        <p:txBody>
          <a:bodyPr/>
          <a:lstStyle/>
          <a:p>
            <a:pPr algn="ctr"/>
            <a:r>
              <a:rPr lang="en-GB" b="1" dirty="0">
                <a:solidFill>
                  <a:schemeClr val="bg1"/>
                </a:solidFill>
                <a:latin typeface="Aharoni" panose="02010803020104030203" pitchFamily="2" charset="-79"/>
                <a:cs typeface="Aharoni" panose="02010803020104030203" pitchFamily="2" charset="-79"/>
              </a:rPr>
              <a:t>Eco-Committee Members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E55F532-549A-4D97-B298-0E5731CF161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9079259" y="5388710"/>
            <a:ext cx="2383871" cy="1316199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1BCB92EE-D275-4246-9C32-4FF01A350DD8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837473B0-CC2E-450A-ABE3-18F120FF3D39}">
                <a1611:picAttrSrcUrl xmlns:a1611="http://schemas.microsoft.com/office/drawing/2016/11/main" r:id="rId5"/>
              </a:ext>
            </a:extLst>
          </a:blip>
          <a:stretch>
            <a:fillRect/>
          </a:stretch>
        </p:blipFill>
        <p:spPr>
          <a:xfrm>
            <a:off x="980661" y="5281927"/>
            <a:ext cx="1372475" cy="1422982"/>
          </a:xfrm>
          <a:prstGeom prst="rect">
            <a:avLst/>
          </a:prstGeom>
        </p:spPr>
      </p:pic>
      <p:sp>
        <p:nvSpPr>
          <p:cNvPr id="11" name="Rectangle 10">
            <a:extLst>
              <a:ext uri="{FF2B5EF4-FFF2-40B4-BE49-F238E27FC236}">
                <a16:creationId xmlns:a16="http://schemas.microsoft.com/office/drawing/2014/main" id="{8F2DA43A-96ED-465A-AC5E-66D713D6DAA7}"/>
              </a:ext>
            </a:extLst>
          </p:cNvPr>
          <p:cNvSpPr/>
          <p:nvPr/>
        </p:nvSpPr>
        <p:spPr>
          <a:xfrm>
            <a:off x="838200" y="1380179"/>
            <a:ext cx="3663462" cy="368418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F362DEAF-789E-413F-8AA9-BDBAA5FB810C}"/>
              </a:ext>
            </a:extLst>
          </p:cNvPr>
          <p:cNvSpPr txBox="1"/>
          <p:nvPr/>
        </p:nvSpPr>
        <p:spPr>
          <a:xfrm>
            <a:off x="5162843" y="1631852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Name: </a:t>
            </a:r>
            <a:r>
              <a:rPr lang="en-GB" sz="2800" dirty="0" err="1">
                <a:latin typeface="Aharoni" panose="02010803020104030203" pitchFamily="2" charset="-79"/>
                <a:cs typeface="Aharoni" panose="02010803020104030203" pitchFamily="2" charset="-79"/>
              </a:rPr>
              <a:t>Cathal</a:t>
            </a:r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 Elders 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7CB77CF0-BFF7-4A81-8850-5B8872A4CC16}"/>
              </a:ext>
            </a:extLst>
          </p:cNvPr>
          <p:cNvSpPr txBox="1"/>
          <p:nvPr/>
        </p:nvSpPr>
        <p:spPr>
          <a:xfrm>
            <a:off x="5162842" y="2557390"/>
            <a:ext cx="6077243" cy="52322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Year Group: Year 7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E47F99AA-0218-4840-BCC7-32D0E0158F4A}"/>
              </a:ext>
            </a:extLst>
          </p:cNvPr>
          <p:cNvSpPr txBox="1"/>
          <p:nvPr/>
        </p:nvSpPr>
        <p:spPr>
          <a:xfrm>
            <a:off x="5162842" y="3429000"/>
            <a:ext cx="6077243" cy="1785104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GB" sz="2800" dirty="0">
                <a:latin typeface="Aharoni" panose="02010803020104030203" pitchFamily="2" charset="-79"/>
                <a:cs typeface="Aharoni" panose="02010803020104030203" pitchFamily="2" charset="-79"/>
              </a:rPr>
              <a:t>Why I have chosen to be on the eco committee:</a:t>
            </a:r>
          </a:p>
          <a:p>
            <a:r>
              <a:rPr lang="en-US" dirty="0"/>
              <a:t>I would like to make a change in the amount of co2 entering our atmosphere and I would like to do it through our school.</a:t>
            </a:r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  <a:p>
            <a:endParaRPr lang="en-GB" dirty="0">
              <a:latin typeface="Aharoni" panose="02010803020104030203" pitchFamily="2" charset="-79"/>
              <a:cs typeface="Aharoni" panose="02010803020104030203" pitchFamily="2" charset="-79"/>
            </a:endParaRPr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8D30B7F1-FBB8-4506-82ED-769BE8039DA9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264800" y="1631852"/>
            <a:ext cx="2750607" cy="31055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010013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785</Words>
  <Application>Microsoft Office PowerPoint</Application>
  <PresentationFormat>Widescreen</PresentationFormat>
  <Paragraphs>59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Aharoni</vt:lpstr>
      <vt:lpstr>Arial</vt:lpstr>
      <vt:lpstr>Calibri</vt:lpstr>
      <vt:lpstr>Calibri Light</vt:lpstr>
      <vt:lpstr>Office Theme</vt:lpstr>
      <vt:lpstr>Eco-Committee Members</vt:lpstr>
      <vt:lpstr>Eco-Committee Members</vt:lpstr>
      <vt:lpstr>Eco-Committee Members</vt:lpstr>
      <vt:lpstr>Eco-Committee Members</vt:lpstr>
      <vt:lpstr>Eco-Committee Members</vt:lpstr>
      <vt:lpstr>Eco-Committee Members</vt:lpstr>
      <vt:lpstr>Eco-Committee Members</vt:lpstr>
      <vt:lpstr>Eco-Committee Members</vt:lpstr>
      <vt:lpstr>Eco-Committee Members</vt:lpstr>
      <vt:lpstr>Eco-Committee Members</vt:lpstr>
      <vt:lpstr>Eco-Committee Members</vt:lpstr>
      <vt:lpstr>Eco-Committee Members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Eco-Committee Members</dc:title>
  <dc:creator>E Freeman</dc:creator>
  <cp:lastModifiedBy>E Freeman</cp:lastModifiedBy>
  <cp:revision>6</cp:revision>
  <dcterms:created xsi:type="dcterms:W3CDTF">2021-11-02T15:18:06Z</dcterms:created>
  <dcterms:modified xsi:type="dcterms:W3CDTF">2022-04-28T14:13:32Z</dcterms:modified>
</cp:coreProperties>
</file>