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9ABE0-9B58-4034-9E41-CC454071C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6FCD32-5C45-4E9B-9ABC-30EA4DADA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1E99D-0F47-4C08-B6FE-779F44D62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C0495-F5EC-4365-BD03-22653D4B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89E1A2-739A-4FF7-B457-D8B658C92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45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D3ABB-E717-4837-A2C7-6F870AF5C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3C1F7A-242F-4DED-B24C-32B5A0082C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8155E-43FD-48CC-91AC-279765830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4A6384-641E-42F0-A39D-43FBDC3E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9D846-E90E-407A-AD91-A9F7EE6F1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49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07B044-21F3-4DE7-B726-5A7D8B3914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19B86-B70D-4303-B0E5-E611ED6DED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E35436-600D-4E40-8ABC-D75E8B33F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16F072-47C0-41BA-B593-90DCC1DB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4D008-AECE-4216-83FA-8A8D05E06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01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5494F-BF3C-4FEE-B3CF-00A4B8B3E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9B6A5-CE32-4216-9907-8FF711A53A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A5ACA-9BB8-4E28-A5E8-6B4488E3F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7DEFC-1602-484B-8B5F-C7E313983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0A6D1-C561-4ABC-B738-7F8BD5D73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8675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0BB2C-E215-47AF-80A5-42BFAA369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F63B6A-D7AB-4F6B-946B-553736831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E22969-CD2C-41A0-A59F-4ECFEDAF2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DCFFAF-3F6C-475B-BC81-970B2BB0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9435B-572D-463C-B226-D918EF8A3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502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25179-2A00-43A4-9BCC-3FE267783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B870C-4DFD-4C1E-B156-36D97A0CFD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D4C69C-A689-40F4-A80B-260FCBE70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87F7E-CB90-4475-916B-63FC141E7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7C00EA-37ED-46BD-A45D-7649A9C7B7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FB34E-8DB7-4AFE-887C-6AEB90F34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9032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9EDE-E979-40C3-815B-A3026240B9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E5CF0F-4CF3-4D89-9EF2-8811CA52C6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0A26D-7BFD-41BA-BFD2-ECAC064560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13003E-4294-4661-8079-F135F3F7C1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69DC53-33A8-439C-81D6-308B391C4D2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FB8073-9627-4290-8D12-F1014589F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B3B27B2-830F-4D4D-A637-C26AA3B9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F0977D-D0E6-4F20-8557-AB1B2A7FC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7743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05331-659C-4A34-97D2-BC39048C0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5048D1-1A13-4EE9-A72A-DE99FF056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534D06-7A4C-4EEF-8932-3AFE1927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AF832F-E3F7-4071-8E4B-4C853FC1F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7577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57B2F-A746-4E0A-A5DC-648C6202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469A19-60E3-452C-8409-85B875641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D1B387-20D3-4F0B-9FDD-B114D851B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2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75664-C8C3-4919-A12A-0290B0C14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4DD25-B42B-4850-8A57-766E841F41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7EC501-80F5-40E5-BAF6-98746B002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4820B4-791D-45E1-99E3-B73BA5349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CBD2EA-8D20-4AEB-9120-AC1808654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69F97-BFAD-4119-844E-7857F3560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2223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6CE93-3A77-40E0-A5F6-D4B5B1E7E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49D3FB-4D35-4D1E-9ED8-F998A2115E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710109D-F9E1-4117-983A-3CC73873CC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DCE1E0-8556-4FD4-984E-5CA9A66AA9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54E0B-2819-4628-966C-EFA3C61EF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D979F1-D93D-4835-B78F-7A985DC88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49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BC3892-7126-42D6-A067-A0D1BA1AA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F4429D-41E2-4BAC-BA8A-A876FBBB6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8F3FF7-1F42-47C7-9722-307C182F2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2A9A50-D4E6-49FE-A755-6456DC796F39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762F07-3483-41D6-8D2A-19AE66951F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570F6-702A-4DC1-8815-A54838F9FA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DBDB-1F57-47F0-8061-3A0640EE39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838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9A9F19A-60D9-43AD-A226-70245FEF0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4638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Staff Ambassadors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C526CF-3974-4CF3-BF30-1C94200619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94" y="4065023"/>
            <a:ext cx="1584463" cy="184002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1906D64-8511-464C-9760-96250FA77142}"/>
              </a:ext>
            </a:extLst>
          </p:cNvPr>
          <p:cNvSpPr txBox="1"/>
          <p:nvPr/>
        </p:nvSpPr>
        <p:spPr>
          <a:xfrm>
            <a:off x="392891" y="6008498"/>
            <a:ext cx="20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Robertson</a:t>
            </a:r>
          </a:p>
          <a:p>
            <a:r>
              <a:rPr lang="en-GB" dirty="0"/>
              <a:t>English Department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5B41973-7988-49D9-881E-E10E7634E4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2818" y="1048179"/>
            <a:ext cx="1873462" cy="191118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F92FE9-D986-4AAF-9048-0B37EF762411}"/>
              </a:ext>
            </a:extLst>
          </p:cNvPr>
          <p:cNvSpPr txBox="1"/>
          <p:nvPr/>
        </p:nvSpPr>
        <p:spPr>
          <a:xfrm>
            <a:off x="2455550" y="3011089"/>
            <a:ext cx="204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 Newham</a:t>
            </a:r>
          </a:p>
          <a:p>
            <a:r>
              <a:rPr lang="en-GB" dirty="0"/>
              <a:t>History Department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C169AF-AC9C-4502-BF0B-A09E9E689C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130" y="4065023"/>
            <a:ext cx="1568558" cy="165277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251B5D9-4DFF-49B5-9654-9D1EE2403F90}"/>
              </a:ext>
            </a:extLst>
          </p:cNvPr>
          <p:cNvSpPr txBox="1"/>
          <p:nvPr/>
        </p:nvSpPr>
        <p:spPr>
          <a:xfrm>
            <a:off x="2648627" y="5874942"/>
            <a:ext cx="1873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Del Rio-Burns</a:t>
            </a:r>
          </a:p>
          <a:p>
            <a:r>
              <a:rPr lang="en-GB" dirty="0"/>
              <a:t>MFL Department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F637864-C56F-46E6-B4F0-35900918BEA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07947" y="1015887"/>
            <a:ext cx="2010809" cy="18917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20EF06A-3C10-4C3C-9D36-5AB4885F393C}"/>
              </a:ext>
            </a:extLst>
          </p:cNvPr>
          <p:cNvSpPr txBox="1"/>
          <p:nvPr/>
        </p:nvSpPr>
        <p:spPr>
          <a:xfrm>
            <a:off x="4770759" y="2959362"/>
            <a:ext cx="23663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Graham</a:t>
            </a:r>
          </a:p>
          <a:p>
            <a:r>
              <a:rPr lang="en-GB" dirty="0"/>
              <a:t>Head of Social Sciences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2C6AE58-EBAD-4E1C-B0A9-842C71E2A3B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01015" y="974932"/>
            <a:ext cx="1653792" cy="189174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65DAA03-B891-42DA-BE46-2A468A746C13}"/>
              </a:ext>
            </a:extLst>
          </p:cNvPr>
          <p:cNvSpPr txBox="1"/>
          <p:nvPr/>
        </p:nvSpPr>
        <p:spPr>
          <a:xfrm>
            <a:off x="7301016" y="2959362"/>
            <a:ext cx="16537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Miss </a:t>
            </a:r>
            <a:r>
              <a:rPr lang="en-GB" dirty="0" err="1"/>
              <a:t>Pickton</a:t>
            </a:r>
            <a:endParaRPr lang="en-GB" dirty="0"/>
          </a:p>
          <a:p>
            <a:r>
              <a:rPr lang="en-GB" dirty="0"/>
              <a:t>Second in Social Sciences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BFE03C6-D7F9-4962-843C-200CA6381D8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31253" y="4109047"/>
            <a:ext cx="1568558" cy="1579015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F28E7C06-78AB-4407-8FB8-9867BF42C7A4}"/>
              </a:ext>
            </a:extLst>
          </p:cNvPr>
          <p:cNvSpPr txBox="1"/>
          <p:nvPr/>
        </p:nvSpPr>
        <p:spPr>
          <a:xfrm>
            <a:off x="4827493" y="5908063"/>
            <a:ext cx="20420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Waller</a:t>
            </a:r>
          </a:p>
          <a:p>
            <a:r>
              <a:rPr lang="en-GB" dirty="0"/>
              <a:t>English Department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EBA0F66D-F84F-42C6-B9BE-95C0C06C4FC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288774" y="4080695"/>
            <a:ext cx="1434401" cy="170335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B47AEEA9-7954-475F-A8AA-8F6537942D52}"/>
              </a:ext>
            </a:extLst>
          </p:cNvPr>
          <p:cNvSpPr txBox="1"/>
          <p:nvPr/>
        </p:nvSpPr>
        <p:spPr>
          <a:xfrm>
            <a:off x="7122263" y="5870734"/>
            <a:ext cx="20479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 </a:t>
            </a:r>
            <a:r>
              <a:rPr lang="en-GB" dirty="0" err="1"/>
              <a:t>Rombout</a:t>
            </a:r>
            <a:endParaRPr lang="en-GB" dirty="0"/>
          </a:p>
          <a:p>
            <a:r>
              <a:rPr lang="en-GB" dirty="0"/>
              <a:t>History Department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F5E28A5-F16C-4AF8-9EAC-AEA0954CD2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571016" y="4118023"/>
            <a:ext cx="1488319" cy="168754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2280AE9C-3BDE-40F0-A752-8936BCF2F8A4}"/>
              </a:ext>
            </a:extLst>
          </p:cNvPr>
          <p:cNvSpPr txBox="1"/>
          <p:nvPr/>
        </p:nvSpPr>
        <p:spPr>
          <a:xfrm>
            <a:off x="9384958" y="5908062"/>
            <a:ext cx="2329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Allen</a:t>
            </a:r>
          </a:p>
          <a:p>
            <a:r>
              <a:rPr lang="en-GB" dirty="0"/>
              <a:t>Food Tech Department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75AB6A0-E267-4D2F-9FA5-41A957685CE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250906" y="1009572"/>
            <a:ext cx="1872072" cy="1832241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FA92E9B-E011-4249-8E21-AFBB28BE9539}"/>
              </a:ext>
            </a:extLst>
          </p:cNvPr>
          <p:cNvSpPr txBox="1"/>
          <p:nvPr/>
        </p:nvSpPr>
        <p:spPr>
          <a:xfrm>
            <a:off x="9250906" y="2959362"/>
            <a:ext cx="19757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 Patterson</a:t>
            </a:r>
          </a:p>
          <a:p>
            <a:r>
              <a:rPr lang="en-GB" dirty="0"/>
              <a:t>Maths Department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431664F-09CA-4882-B36D-701616BB5EF0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1591" y="1037407"/>
            <a:ext cx="1809506" cy="1870228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8F2440B5-8AC1-4E99-88A4-B37E02265A7E}"/>
              </a:ext>
            </a:extLst>
          </p:cNvPr>
          <p:cNvSpPr txBox="1"/>
          <p:nvPr/>
        </p:nvSpPr>
        <p:spPr>
          <a:xfrm>
            <a:off x="316961" y="2989403"/>
            <a:ext cx="19297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Mrs Freeman</a:t>
            </a:r>
          </a:p>
          <a:p>
            <a:r>
              <a:rPr lang="en-GB" dirty="0"/>
              <a:t>Sustainability Lead</a:t>
            </a:r>
          </a:p>
        </p:txBody>
      </p:sp>
    </p:spTree>
    <p:extLst>
      <p:ext uri="{BB962C8B-B14F-4D97-AF65-F5344CB8AC3E}">
        <p14:creationId xmlns:p14="http://schemas.microsoft.com/office/powerpoint/2010/main" val="34397502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48</Words>
  <Application>Microsoft Office PowerPoint</Application>
  <PresentationFormat>Widescreen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Staff Ambassadors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Ambassadors</dc:title>
  <dc:creator>E Freeman</dc:creator>
  <cp:lastModifiedBy>E Freeman</cp:lastModifiedBy>
  <cp:revision>4</cp:revision>
  <dcterms:created xsi:type="dcterms:W3CDTF">2021-11-02T12:27:08Z</dcterms:created>
  <dcterms:modified xsi:type="dcterms:W3CDTF">2022-04-28T14:21:14Z</dcterms:modified>
</cp:coreProperties>
</file>